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4660"/>
  </p:normalViewPr>
  <p:slideViewPr>
    <p:cSldViewPr snapToGrid="0">
      <p:cViewPr>
        <p:scale>
          <a:sx n="100" d="100"/>
          <a:sy n="100" d="100"/>
        </p:scale>
        <p:origin x="-450" y="4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590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774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8639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8729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59181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5812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2572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6324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60327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DDC7-BC11-4C68-B030-C2725C947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5EE7D-CFAC-46BF-9E4D-F5E16C3C8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F0F95-907E-4469-A6C2-BB2FC329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9A068-EAC5-4699-ACCB-6624FD11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71125-99AD-469B-ABF2-E5949CA00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0867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7936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2792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502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364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1395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177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1804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9818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C9E870B-46F2-4A3A-83F7-61E252107DAC}" type="datetimeFigureOut">
              <a:rPr lang="en-CA" smtClean="0"/>
              <a:t>2024-11-12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42A09CE-8AD5-413F-B357-7232EDDC3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1082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universe.roboflow.com/swee-xiao-qi/parking-lot-availability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CBB8-26A3-4EF5-A092-4011197E7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1" y="637542"/>
            <a:ext cx="8689976" cy="1428479"/>
          </a:xfrm>
        </p:spPr>
        <p:txBody>
          <a:bodyPr/>
          <a:lstStyle/>
          <a:p>
            <a:r>
              <a:rPr lang="en-US" dirty="0"/>
              <a:t>Computer vision</a:t>
            </a:r>
            <a:br>
              <a:rPr lang="en-US" dirty="0"/>
            </a:br>
            <a:r>
              <a:rPr lang="en-US" dirty="0"/>
              <a:t>yolov8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EC7E97-3F88-45E6-B750-2DBB10B60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350" y="2679448"/>
            <a:ext cx="3785104" cy="37851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7932A1-1348-4CC4-8D6F-F3C35AD57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548" y="2679447"/>
            <a:ext cx="3795753" cy="37851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E68D12-B7B7-49F8-BF5F-81F59437E2DB}"/>
              </a:ext>
            </a:extLst>
          </p:cNvPr>
          <p:cNvSpPr txBox="1"/>
          <p:nvPr/>
        </p:nvSpPr>
        <p:spPr>
          <a:xfrm>
            <a:off x="2031380" y="2066021"/>
            <a:ext cx="812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Aaron </a:t>
            </a:r>
            <a:r>
              <a:rPr lang="en-CA" dirty="0"/>
              <a:t>Morris Jara</a:t>
            </a:r>
          </a:p>
        </p:txBody>
      </p:sp>
    </p:spTree>
    <p:extLst>
      <p:ext uri="{BB962C8B-B14F-4D97-AF65-F5344CB8AC3E}">
        <p14:creationId xmlns:p14="http://schemas.microsoft.com/office/powerpoint/2010/main" val="2452913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39EC6-84AD-4131-90E1-3C3154074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246008"/>
            <a:ext cx="10364451" cy="820792"/>
          </a:xfrm>
        </p:spPr>
        <p:txBody>
          <a:bodyPr/>
          <a:lstStyle/>
          <a:p>
            <a:r>
              <a:rPr lang="en-US" dirty="0"/>
              <a:t>Training/Confusion matrix/results graphs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95ECE9-265A-4A77-A743-481AAE23F8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9045" y="944137"/>
            <a:ext cx="4858214" cy="2628219"/>
          </a:xfrm>
          <a:prstGeom prst="rect">
            <a:avLst/>
          </a:prstGeom>
        </p:spPr>
      </p:pic>
      <p:pic>
        <p:nvPicPr>
          <p:cNvPr id="5" name="Picture 4" descr="C:\Users\Aaron Jara\AppData\Local\Microsoft\Windows\INetCache\Content.MSO\CEAB4415.tmp">
            <a:extLst>
              <a:ext uri="{FF2B5EF4-FFF2-40B4-BE49-F238E27FC236}">
                <a16:creationId xmlns:a16="http://schemas.microsoft.com/office/drawing/2014/main" id="{E4C50C9E-4968-4A7A-BF95-EB6C23B3B6D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9"/>
          <a:stretch/>
        </p:blipFill>
        <p:spPr bwMode="auto">
          <a:xfrm>
            <a:off x="7464508" y="944137"/>
            <a:ext cx="4478447" cy="3657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:\Users\Aaron Jara\AppData\Local\Microsoft\Windows\INetCache\Content.MSO\C338E3EB.tmp">
            <a:extLst>
              <a:ext uri="{FF2B5EF4-FFF2-40B4-BE49-F238E27FC236}">
                <a16:creationId xmlns:a16="http://schemas.microsoft.com/office/drawing/2014/main" id="{AFB7C5DB-DDA5-41DE-BC62-2685D20AA9C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572356"/>
            <a:ext cx="59436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11887D-07AB-4D33-956E-CCDE04354656}"/>
              </a:ext>
            </a:extLst>
          </p:cNvPr>
          <p:cNvSpPr txBox="1"/>
          <p:nvPr/>
        </p:nvSpPr>
        <p:spPr>
          <a:xfrm>
            <a:off x="249045" y="3746810"/>
            <a:ext cx="2393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of dataset (25 epochs)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0EA75-0FB8-4B28-BB42-696417B7938F}"/>
              </a:ext>
            </a:extLst>
          </p:cNvPr>
          <p:cNvSpPr txBox="1"/>
          <p:nvPr/>
        </p:nvSpPr>
        <p:spPr>
          <a:xfrm>
            <a:off x="5107259" y="6488668"/>
            <a:ext cx="1505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Results graphs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39F28-D829-40A6-A6C5-5ED401A829ED}"/>
              </a:ext>
            </a:extLst>
          </p:cNvPr>
          <p:cNvSpPr txBox="1"/>
          <p:nvPr/>
        </p:nvSpPr>
        <p:spPr>
          <a:xfrm>
            <a:off x="9703731" y="4601776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238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4958-33D3-404B-B69B-CEDC12F82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122663"/>
            <a:ext cx="10364451" cy="620070"/>
          </a:xfrm>
        </p:spPr>
        <p:txBody>
          <a:bodyPr/>
          <a:lstStyle/>
          <a:p>
            <a:r>
              <a:rPr lang="en-US" dirty="0"/>
              <a:t>Validation/test non-annotated images</a:t>
            </a:r>
            <a:endParaRPr lang="en-CA" dirty="0"/>
          </a:p>
        </p:txBody>
      </p:sp>
      <p:pic>
        <p:nvPicPr>
          <p:cNvPr id="4" name="Picture 3" descr="C:\Users\Aaron Jara\AppData\Local\Microsoft\Windows\INetCache\Content.MSO\4AF85031.tmp">
            <a:extLst>
              <a:ext uri="{FF2B5EF4-FFF2-40B4-BE49-F238E27FC236}">
                <a16:creationId xmlns:a16="http://schemas.microsoft.com/office/drawing/2014/main" id="{F35ABF1C-B9B1-45E9-B8A2-BB0F901BBA8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50" y="1183283"/>
            <a:ext cx="4931642" cy="494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:\Users\Aaron Jara\AppData\Local\Microsoft\Windows\INetCache\Content.MSO\AC8FF267.tmp">
            <a:extLst>
              <a:ext uri="{FF2B5EF4-FFF2-40B4-BE49-F238E27FC236}">
                <a16:creationId xmlns:a16="http://schemas.microsoft.com/office/drawing/2014/main" id="{C53227BC-EA3D-4C02-8BE9-013AC788372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42733"/>
            <a:ext cx="2918460" cy="2918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:\Users\Aaron Jara\AppData\Local\Microsoft\Windows\INetCache\Content.MSO\EDC5700D.tmp">
            <a:extLst>
              <a:ext uri="{FF2B5EF4-FFF2-40B4-BE49-F238E27FC236}">
                <a16:creationId xmlns:a16="http://schemas.microsoft.com/office/drawing/2014/main" id="{26210481-C4B9-4CF9-8ECC-8260E943ED0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4460" y="742733"/>
            <a:ext cx="2912745" cy="2912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Aaron Jara\AppData\Local\Microsoft\Windows\INetCache\Content.MSO\998D0AA3.tmp">
            <a:extLst>
              <a:ext uri="{FF2B5EF4-FFF2-40B4-BE49-F238E27FC236}">
                <a16:creationId xmlns:a16="http://schemas.microsoft.com/office/drawing/2014/main" id="{739BD75F-F3E0-4BFC-9B3A-634D1AE24608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5478"/>
            <a:ext cx="2988945" cy="29889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9CD635-77BC-4E2C-9C4B-FD62989E8554}"/>
              </a:ext>
            </a:extLst>
          </p:cNvPr>
          <p:cNvCxnSpPr>
            <a:cxnSpLocks/>
          </p:cNvCxnSpPr>
          <p:nvPr/>
        </p:nvCxnSpPr>
        <p:spPr>
          <a:xfrm>
            <a:off x="5742878" y="742733"/>
            <a:ext cx="0" cy="59926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1871C46-D35D-4DF2-82E7-FECBD08D3A2D}"/>
              </a:ext>
            </a:extLst>
          </p:cNvPr>
          <p:cNvSpPr txBox="1"/>
          <p:nvPr/>
        </p:nvSpPr>
        <p:spPr>
          <a:xfrm>
            <a:off x="2381754" y="6127672"/>
            <a:ext cx="114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Validation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B39071-DEE9-4A05-8994-CE47D406A8EA}"/>
              </a:ext>
            </a:extLst>
          </p:cNvPr>
          <p:cNvSpPr txBox="1"/>
          <p:nvPr/>
        </p:nvSpPr>
        <p:spPr>
          <a:xfrm>
            <a:off x="9178693" y="3843915"/>
            <a:ext cx="2139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 non-annotated images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8423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D4E9C-DB58-4A9F-A1B9-95291940A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273511"/>
            <a:ext cx="10364451" cy="793289"/>
          </a:xfrm>
        </p:spPr>
        <p:txBody>
          <a:bodyPr/>
          <a:lstStyle/>
          <a:p>
            <a:r>
              <a:rPr lang="en-US" dirty="0"/>
              <a:t>Demonstration (Video)</a:t>
            </a:r>
            <a:endParaRPr lang="en-CA" dirty="0"/>
          </a:p>
        </p:txBody>
      </p:sp>
      <p:pic>
        <p:nvPicPr>
          <p:cNvPr id="4" name="13.04.2024_17.11.10_REC">
            <a:hlinkClick r:id="" action="ppaction://media"/>
            <a:extLst>
              <a:ext uri="{FF2B5EF4-FFF2-40B4-BE49-F238E27FC236}">
                <a16:creationId xmlns:a16="http://schemas.microsoft.com/office/drawing/2014/main" id="{494C9B59-4E48-4B94-9B34-B877AED630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178" y="1217415"/>
            <a:ext cx="9621644" cy="536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DC3B7-39B7-41ED-9BAF-F4D2EDFE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01765"/>
            <a:ext cx="10364451" cy="765035"/>
          </a:xfrm>
        </p:spPr>
        <p:txBody>
          <a:bodyPr/>
          <a:lstStyle/>
          <a:p>
            <a:r>
              <a:rPr lang="en-US" dirty="0"/>
              <a:t>Reference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4D0F87-A13A-43BF-A9F1-9E83343A1065}"/>
              </a:ext>
            </a:extLst>
          </p:cNvPr>
          <p:cNvSpPr txBox="1"/>
          <p:nvPr/>
        </p:nvSpPr>
        <p:spPr>
          <a:xfrm>
            <a:off x="592559" y="1605776"/>
            <a:ext cx="110068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https://universe.roboflow.com/swee-xiao-qi/parking-lot-availability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misc</a:t>
            </a:r>
            <a:r>
              <a:rPr lang="en-US" dirty="0"/>
              <a:t>{</a:t>
            </a:r>
            <a:endParaRPr lang="en-CA" dirty="0"/>
          </a:p>
          <a:p>
            <a:r>
              <a:rPr lang="en-US" dirty="0"/>
              <a:t>                            parking-lot-</a:t>
            </a:r>
            <a:r>
              <a:rPr lang="en-US" dirty="0" err="1"/>
              <a:t>availability_dataset</a:t>
            </a:r>
            <a:r>
              <a:rPr lang="en-US" dirty="0"/>
              <a:t>,</a:t>
            </a:r>
            <a:endParaRPr lang="en-CA" dirty="0"/>
          </a:p>
          <a:p>
            <a:r>
              <a:rPr lang="en-US" dirty="0"/>
              <a:t>                            title = { Parking Lot Availability Dataset },</a:t>
            </a:r>
            <a:endParaRPr lang="en-CA" dirty="0"/>
          </a:p>
          <a:p>
            <a:r>
              <a:rPr lang="en-US" dirty="0"/>
              <a:t>                            type = { Open Source Dataset },</a:t>
            </a:r>
            <a:endParaRPr lang="en-CA" dirty="0"/>
          </a:p>
          <a:p>
            <a:r>
              <a:rPr lang="en-US" dirty="0"/>
              <a:t>                            author = { </a:t>
            </a:r>
            <a:r>
              <a:rPr lang="en-US" dirty="0" err="1"/>
              <a:t>Swee</a:t>
            </a:r>
            <a:r>
              <a:rPr lang="en-US" dirty="0"/>
              <a:t> Xiao Qi },</a:t>
            </a:r>
            <a:endParaRPr lang="en-CA" dirty="0"/>
          </a:p>
          <a:p>
            <a:r>
              <a:rPr lang="en-US" dirty="0"/>
              <a:t>                            </a:t>
            </a:r>
            <a:r>
              <a:rPr lang="en-US" dirty="0" err="1"/>
              <a:t>howpublished</a:t>
            </a:r>
            <a:r>
              <a:rPr lang="en-US" dirty="0"/>
              <a:t> = { \</a:t>
            </a:r>
            <a:r>
              <a:rPr lang="en-US" dirty="0" err="1"/>
              <a:t>url</a:t>
            </a:r>
            <a:r>
              <a:rPr lang="en-US" dirty="0"/>
              <a:t>{ https://universe.roboflow.com/swee-xiao-qi/parking-lot-availability } },</a:t>
            </a:r>
            <a:endParaRPr lang="en-CA" dirty="0"/>
          </a:p>
          <a:p>
            <a:r>
              <a:rPr lang="en-US" dirty="0"/>
              <a:t>                            </a:t>
            </a:r>
            <a:r>
              <a:rPr lang="en-US" dirty="0" err="1"/>
              <a:t>url</a:t>
            </a:r>
            <a:r>
              <a:rPr lang="en-US" dirty="0"/>
              <a:t> = { https://universe.roboflow.com/swee-xiao-qi/parking-lot-availability },</a:t>
            </a:r>
            <a:endParaRPr lang="en-CA" dirty="0"/>
          </a:p>
          <a:p>
            <a:r>
              <a:rPr lang="en-US" dirty="0"/>
              <a:t>                            journal = { </a:t>
            </a:r>
            <a:r>
              <a:rPr lang="en-US" dirty="0" err="1"/>
              <a:t>Roboflow</a:t>
            </a:r>
            <a:r>
              <a:rPr lang="en-US" dirty="0"/>
              <a:t> Universe },</a:t>
            </a:r>
            <a:endParaRPr lang="en-CA" dirty="0"/>
          </a:p>
          <a:p>
            <a:r>
              <a:rPr lang="en-US" dirty="0"/>
              <a:t>                            publisher = { </a:t>
            </a:r>
            <a:r>
              <a:rPr lang="en-US" dirty="0" err="1"/>
              <a:t>Roboflow</a:t>
            </a:r>
            <a:r>
              <a:rPr lang="en-US" dirty="0"/>
              <a:t> },</a:t>
            </a:r>
            <a:endParaRPr lang="en-CA" dirty="0"/>
          </a:p>
          <a:p>
            <a:r>
              <a:rPr lang="en-US" dirty="0"/>
              <a:t>                            year = { 2022 },</a:t>
            </a:r>
            <a:endParaRPr lang="en-CA" dirty="0"/>
          </a:p>
          <a:p>
            <a:r>
              <a:rPr lang="en-US" dirty="0"/>
              <a:t>                            month = { </a:t>
            </a:r>
            <a:r>
              <a:rPr lang="en-US" dirty="0" err="1"/>
              <a:t>jul</a:t>
            </a:r>
            <a:r>
              <a:rPr lang="en-US" dirty="0"/>
              <a:t> },</a:t>
            </a:r>
            <a:endParaRPr lang="en-CA" dirty="0"/>
          </a:p>
          <a:p>
            <a:r>
              <a:rPr lang="en-US" dirty="0"/>
              <a:t>                            note = { visited on 2024-04-13 },</a:t>
            </a:r>
            <a:endParaRPr lang="en-CA" dirty="0"/>
          </a:p>
          <a:p>
            <a:r>
              <a:rPr lang="en-US" dirty="0"/>
              <a:t>                            }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527466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126</TotalTime>
  <Words>154</Words>
  <Application>Microsoft Office PowerPoint</Application>
  <PresentationFormat>Widescreen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Droplet</vt:lpstr>
      <vt:lpstr>Computer vision yolov8</vt:lpstr>
      <vt:lpstr>Training/Confusion matrix/results graphs</vt:lpstr>
      <vt:lpstr>Validation/test non-annotated images</vt:lpstr>
      <vt:lpstr>Demonstration (Video)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Jara</dc:creator>
  <cp:lastModifiedBy>Aaron Jara</cp:lastModifiedBy>
  <cp:revision>5</cp:revision>
  <dcterms:created xsi:type="dcterms:W3CDTF">2024-04-13T19:29:31Z</dcterms:created>
  <dcterms:modified xsi:type="dcterms:W3CDTF">2024-11-13T03:34:54Z</dcterms:modified>
</cp:coreProperties>
</file>

<file path=docProps/thumbnail.jpeg>
</file>